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590" y="58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E22B-EA75-49C2-90D0-2F44D0FC8FB8}" type="datetimeFigureOut">
              <a:rPr lang="th-TH" smtClean="0"/>
              <a:t>17/01/65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E6EB-FCD9-4975-97AB-1401473A890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20322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E22B-EA75-49C2-90D0-2F44D0FC8FB8}" type="datetimeFigureOut">
              <a:rPr lang="th-TH" smtClean="0"/>
              <a:t>17/01/65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E6EB-FCD9-4975-97AB-1401473A890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04668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E22B-EA75-49C2-90D0-2F44D0FC8FB8}" type="datetimeFigureOut">
              <a:rPr lang="th-TH" smtClean="0"/>
              <a:t>17/01/65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E6EB-FCD9-4975-97AB-1401473A890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93213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E22B-EA75-49C2-90D0-2F44D0FC8FB8}" type="datetimeFigureOut">
              <a:rPr lang="th-TH" smtClean="0"/>
              <a:t>17/01/65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E6EB-FCD9-4975-97AB-1401473A890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4091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E22B-EA75-49C2-90D0-2F44D0FC8FB8}" type="datetimeFigureOut">
              <a:rPr lang="th-TH" smtClean="0"/>
              <a:t>17/01/65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E6EB-FCD9-4975-97AB-1401473A890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86696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E22B-EA75-49C2-90D0-2F44D0FC8FB8}" type="datetimeFigureOut">
              <a:rPr lang="th-TH" smtClean="0"/>
              <a:t>17/01/65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E6EB-FCD9-4975-97AB-1401473A890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77569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E22B-EA75-49C2-90D0-2F44D0FC8FB8}" type="datetimeFigureOut">
              <a:rPr lang="th-TH" smtClean="0"/>
              <a:t>17/01/65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E6EB-FCD9-4975-97AB-1401473A890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24442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E22B-EA75-49C2-90D0-2F44D0FC8FB8}" type="datetimeFigureOut">
              <a:rPr lang="th-TH" smtClean="0"/>
              <a:t>17/01/65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E6EB-FCD9-4975-97AB-1401473A890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35916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E22B-EA75-49C2-90D0-2F44D0FC8FB8}" type="datetimeFigureOut">
              <a:rPr lang="th-TH" smtClean="0"/>
              <a:t>17/01/65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E6EB-FCD9-4975-97AB-1401473A890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3993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E22B-EA75-49C2-90D0-2F44D0FC8FB8}" type="datetimeFigureOut">
              <a:rPr lang="th-TH" smtClean="0"/>
              <a:t>17/01/65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E6EB-FCD9-4975-97AB-1401473A890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8627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E22B-EA75-49C2-90D0-2F44D0FC8FB8}" type="datetimeFigureOut">
              <a:rPr lang="th-TH" smtClean="0"/>
              <a:t>17/01/65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E6EB-FCD9-4975-97AB-1401473A890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38583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AE22B-EA75-49C2-90D0-2F44D0FC8FB8}" type="datetimeFigureOut">
              <a:rPr lang="th-TH" smtClean="0"/>
              <a:t>17/01/65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1E6EB-FCD9-4975-97AB-1401473A890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75007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063877"/>
              </p:ext>
            </p:extLst>
          </p:nvPr>
        </p:nvGraphicFramePr>
        <p:xfrm>
          <a:off x="188641" y="416505"/>
          <a:ext cx="6480719" cy="89684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3572"/>
                <a:gridCol w="678215"/>
                <a:gridCol w="753572"/>
                <a:gridCol w="3014287"/>
                <a:gridCol w="452143"/>
                <a:gridCol w="828930"/>
              </a:tblGrid>
              <a:tr h="32256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แผนการทำ </a:t>
                      </a:r>
                      <a:r>
                        <a:rPr lang="en-US" sz="11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Active Case Finding </a:t>
                      </a:r>
                      <a:r>
                        <a:rPr lang="th-TH" sz="11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จังหวัดสระแก้ว ประจำเดือนเมษายน  2564</a:t>
                      </a:r>
                      <a:br>
                        <a:rPr lang="th-TH" sz="11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1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กลุ่มเป้าหมาย ประกอบด้วย ผู้เกี่ยวข้องในสถานประกอบการ  ส่วนราชการ  สถานที่ทางศาสนา  ตลาด  และ</a:t>
                      </a:r>
                      <a:r>
                        <a:rPr lang="th-TH" sz="1100" b="1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ประชาชนกลุ่ม</a:t>
                      </a:r>
                      <a:r>
                        <a:rPr lang="th-TH" sz="11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เสี่ยง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 anchor="b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h-TH" sz="1050" b="1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3164" marR="3164" marT="3164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th-TH" sz="9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3164" marR="3164" marT="3164" marB="0" anchor="b"/>
                </a:tc>
              </a:tr>
              <a:tr h="299279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8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รพ.</a:t>
                      </a:r>
                      <a:endParaRPr lang="th-TH" sz="8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8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วัน/เดือน/ปี</a:t>
                      </a:r>
                      <a:endParaRPr lang="th-TH" sz="8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8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เวลา</a:t>
                      </a:r>
                      <a:endParaRPr lang="th-TH" sz="8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8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สถานที่</a:t>
                      </a:r>
                      <a:endParaRPr lang="th-TH" sz="8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8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จำนวน</a:t>
                      </a:r>
                      <a:br>
                        <a:rPr lang="th-TH" sz="8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8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(ราย)</a:t>
                      </a:r>
                      <a:endParaRPr lang="th-TH" sz="8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8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สถานที่ตรวจ </a:t>
                      </a:r>
                      <a:r>
                        <a:rPr lang="en-US" sz="8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Lab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75879">
                <a:tc rowSpan="8"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 </a:t>
                      </a:r>
                      <a:r>
                        <a:rPr lang="th-TH" sz="700" b="1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รพ.อรัญ</a:t>
                      </a:r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ประเทศ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19-เม.ย.-64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09.00 - 16.30 น.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ลานสยามมิ</a:t>
                      </a:r>
                      <a:r>
                        <a:rPr lang="th-TH" sz="700" b="1" u="none" strike="noStrike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นทร์</a:t>
                      </a:r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ต.อรัญประเทศ อ.อรัญประเทศ จ.สระแก้ว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264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รพร</a:t>
                      </a:r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587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19-เม.ย.-64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10.00 - 12.00 น.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รพ.สต.คลองน้ำใส ต.คลองน้ำใส อ.อรัญประเทศ จ.สระแก้ว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300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รพ.เกษมราษฎร์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587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19-เม.ย.-64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14.00 - 16.00 น.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รพ.สต.ท่าข้าม ต.ท่าข้าม อ.อรัญประเทศ จ.สระแก้ว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171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รพ.เกษมราษฎร์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587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20-เม.ย.-64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09.00 - 16.30 น.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ลานสยามมิ</a:t>
                      </a:r>
                      <a:r>
                        <a:rPr lang="th-TH" sz="700" b="1" u="none" strike="noStrike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นทร์</a:t>
                      </a:r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ต.อรัญประเทศ อ.อรัญประเทศ จ.สระแก้ว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260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รพร</a:t>
                      </a:r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587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20-เม.ย.-64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10.00 - 12.00 น.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รพ.สต.ฟากห้วย ต.ฟากห้วย อ.อรัญประเทศ จ.สระแก้ว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178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รพ.เกษมราษฎร์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587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20-เม.ย.-64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14.00 - 16.00 น.</a:t>
                      </a:r>
                      <a:endParaRPr lang="th-TH" sz="7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รพ.สต.คลองทับจันทร์ ต.คลองทับจันทร์ อ.อรัญประเทศ จ.สระแก้ว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108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รพ.เกษมราษฎร์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587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21-เม.ย.-64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10.00 - 12.00 น.</a:t>
                      </a:r>
                      <a:endParaRPr lang="th-TH" sz="7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วัดไผ่ล้อม ต.ผ่านศึก อ.อรัญประเทศ จ.สระแก้ว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202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รพ.เกษมราษฎร์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587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21-เม.ย.-64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14.00 - 16.00 น.</a:t>
                      </a:r>
                      <a:endParaRPr lang="th-TH" sz="7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วัดทับพริก ต.ทับพริก อ.</a:t>
                      </a:r>
                      <a:r>
                        <a:rPr lang="th-TH" sz="700" b="1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อรัญ</a:t>
                      </a:r>
                      <a:r>
                        <a:rPr lang="th-TH" sz="700" b="1" u="none" strike="noStrike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ประเทศ </a:t>
                      </a:r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153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รพ.เกษมราษฎร์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5879">
                <a:tc rowSpan="11"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รพ.</a:t>
                      </a:r>
                      <a:r>
                        <a:rPr lang="th-TH" sz="700" b="1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เกษม</a:t>
                      </a:r>
                      <a:r>
                        <a:rPr lang="th-TH" sz="700" b="1" u="none" strike="noStrike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ราษฎร์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20-เม.ย.-64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08.30 - 16.30 น.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บริเวณหอประชุมเทศบาล ต.บ้านใหม่หนองไทร อ.อรัญประเทศ จ.สระแก้ว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300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รพ.เกษมราษฎร์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587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21-เม.ย.-64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08.30 - 16.30 น.</a:t>
                      </a:r>
                      <a:endParaRPr lang="th-TH" sz="7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ลานสยามมิ</a:t>
                      </a:r>
                      <a:r>
                        <a:rPr lang="th-TH" sz="700" b="1" u="none" strike="noStrike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นทร์</a:t>
                      </a:r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ต.อรัญประเทศ อ.อรัญประเทศ จ.สระแก้ว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300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รพ.เกษมราษฎร์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587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22-เม.ย.-64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08.30 - 16.30 น.</a:t>
                      </a:r>
                      <a:endParaRPr lang="th-TH" sz="7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ลานสยามมิ</a:t>
                      </a:r>
                      <a:r>
                        <a:rPr lang="th-TH" sz="700" b="1" u="none" strike="noStrike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นทร์</a:t>
                      </a:r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ต.อรัญประเทศ อ.อรัญประเทศ จ.สระแก้ว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300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รพ.เกษมราษฎร์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587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23-เม.ย.-64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08.30 - 16.30 น.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บริเวณหอประชุมเทศบาล ต.บ้านใหม่หนองไทร อ.อรัญประเทศ จ.สระแก้ว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700" b="1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300</a:t>
                      </a:r>
                      <a:endParaRPr lang="th-TH" sz="7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รพ.เกษมราษฎร์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587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24-เม.ย.-64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08.30 - 16.30 น.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บริเวณหอประชุมเทศบาล ต.บ้านใหม่หนองไทร อ.อรัญประเทศ จ.สระแก้ว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700" b="1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300</a:t>
                      </a:r>
                      <a:endParaRPr lang="th-TH" sz="7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รพ.เกษมราษฎร์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587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25-เม.ย.-64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08.30 - 16.30 น.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บริเวณหอประชุมเทศบาล ต.บ้านใหม่หนองไทร อ.อรัญประเทศ จ.สระแก้ว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700" b="1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300</a:t>
                      </a:r>
                      <a:endParaRPr lang="th-TH" sz="7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รพ.เกษมราษฎร์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587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26-เม.ย.-64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08.30 - 16.30 น.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บริเวณหอประชุมเทศบาล ต.บ้านใหม่หนองไทร อ.อรัญประเทศ จ.สระแก้ว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700" b="1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300</a:t>
                      </a:r>
                      <a:endParaRPr lang="th-TH" sz="7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รพ.เกษมราษฎร์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587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27-เม.ย.-64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08.30 - 16.30 น.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บริเวณหอประชุมเทศบาล ต.บ้านใหม่หนองไทร อ.อรัญประเทศ จ.สระแก้ว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300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รพ.เกษมราษฎร์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587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28-เม.ย.-64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08.30 - 16.30 น.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บริเวณหอประชุมเทศบาล ต.บ้านใหม่หนองไทร อ.อรัญประเทศ จ.สระแก้ว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300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รพ.เกษมราษฎร์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587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29-เม.ย.-64</a:t>
                      </a:r>
                      <a:endParaRPr lang="th-TH" sz="7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08.30 - 16.30 น.</a:t>
                      </a:r>
                      <a:endParaRPr lang="th-TH" sz="7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บริเวณหอประชุมเทศบาล ต.บ้านใหม่หนองไทร อ.อรัญประเทศ จ.สระแก้ว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300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รพ.เกษมราษฎร์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587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30-เม.ย.-64</a:t>
                      </a:r>
                      <a:endParaRPr lang="th-TH" sz="7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08.30 - 16.30 น.</a:t>
                      </a:r>
                      <a:endParaRPr lang="th-TH" sz="7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บริเวณหอประชุมเทศบาล ต.บ้านใหม่หนองไทร อ.อรัญประเทศ จ.สระแก้ว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300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รพ.เกษมราษฎร์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5879"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 รพ.เขาฉกรรจ์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26-เม.ย.-64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08.30 - 16.30 น.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รร</a:t>
                      </a:r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.อนุบาลเขาฉกรรจ์  ต.เขาฉกรรจ์  อ.เขาฉกรรจ์ จังหวัดสระแก้ว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1,000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Lab </a:t>
                      </a:r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เอกชน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5879">
                <a:tc rowSpan="2"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 รพ.คลองหาด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27-เม.ย.-64</a:t>
                      </a:r>
                      <a:endParaRPr lang="th-TH" sz="7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08.30 - 12.00 น.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วัดคลองยาง ม.5 ต.ไทรทอง อ.คลองหาด จ.สระแก้ว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700" b="1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500</a:t>
                      </a:r>
                      <a:endParaRPr lang="th-TH" sz="7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Lab </a:t>
                      </a:r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เอกชน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7587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27-เม.ย.-64</a:t>
                      </a:r>
                      <a:endParaRPr lang="th-TH" sz="7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13.00 -16.30 น.</a:t>
                      </a:r>
                      <a:endParaRPr lang="th-TH" sz="7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วัดคลองไก่เถื่อน ม.1 ต.คลองไก่เถื่อน อ.คลองหาด จ.สระแก้ว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500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Lab </a:t>
                      </a:r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เอกชน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75879">
                <a:tc rowSpan="4"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 รพ.วังน้ำเย็น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28-เม.ย.-64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08.30 - 12.00 น.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อาคารเอนกประสงค์ เทศบาลเมืองวังน้ำเย็น อ.วังน้ำเย็น จ.สระแก้ว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700" b="1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500</a:t>
                      </a:r>
                      <a:endParaRPr lang="th-TH" sz="7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Lab </a:t>
                      </a:r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เอกชน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587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28-เม.ย.-64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13.00 -16.30 น.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สถานีอนามัยคลองหินปูน ต.คลองหินปูน อ.วังน้ำเย็น จ.สระแก้ว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500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Lab </a:t>
                      </a:r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เอกชน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587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29-เม.ย.-64</a:t>
                      </a:r>
                      <a:endParaRPr lang="th-TH" sz="7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08.30 - 12.00 น.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อาคารเอนกประสงค์ (โดม) </a:t>
                      </a:r>
                      <a:r>
                        <a:rPr lang="th-TH" sz="700" b="1" u="none" strike="noStrike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รร</a:t>
                      </a:r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.วังหลังวิทยาคม อ.วังน้ำเย็น จ.สระแก้ว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500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Lab </a:t>
                      </a:r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เอกชน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587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29-เม.ย.-64</a:t>
                      </a:r>
                      <a:endParaRPr lang="th-TH" sz="7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13.00 -16.30 น.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อาคารเอนกประสงค์ (โดม) </a:t>
                      </a:r>
                      <a:r>
                        <a:rPr lang="th-TH" sz="700" b="1" u="none" strike="noStrike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อบต</a:t>
                      </a:r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.ตาหลังใน อ.วังน้ำเย็น จ.สระแก้ว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500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Lab </a:t>
                      </a:r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เอกชน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11697">
                <a:tc rowSpan="2"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 รพ.วังสมบูรณ์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30-เม.ย.-64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08.30 - 12.00 น.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บริษัท น้ำตาลและอ้อยตะวันออก </a:t>
                      </a:r>
                      <a:r>
                        <a:rPr lang="th-TH" sz="700" b="1" u="none" strike="noStrike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จํากัด</a:t>
                      </a:r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(วังสมบูรณ์) และ สหกรณ์โคนมวังน้ำเย็น จำกัด ต.วังใหม่ อ.วังสมบูรณ์ จ.สระแก้ว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700" b="1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500</a:t>
                      </a:r>
                      <a:endParaRPr lang="th-TH" sz="7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Lab </a:t>
                      </a:r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เอกชน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587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30-เม.ย.-64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13.00 -16.30 น.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ตลาดวังสมบูรณ์ และเทศบาลตำบลวังทอง อ.วังสมบูรณ์  จ.สระแก้ว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500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Lab </a:t>
                      </a:r>
                      <a:r>
                        <a:rPr lang="th-TH" sz="7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เอกชน</a:t>
                      </a:r>
                      <a:endParaRPr lang="th-TH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51346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th-TH" sz="9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9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9,936</a:t>
                      </a:r>
                      <a:endParaRPr lang="th-TH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900" b="1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51346">
                <a:tc gridSpan="4">
                  <a:txBody>
                    <a:bodyPr/>
                    <a:lstStyle/>
                    <a:p>
                      <a:pPr algn="l" fontAlgn="b"/>
                      <a:r>
                        <a:rPr lang="th-TH" sz="7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หมายเหตุ  วัน เวลา และสถานที่อาจปรับเปลี่ยนได้ตามความเหมาะสม</a:t>
                      </a:r>
                      <a:endParaRPr lang="th-TH" sz="7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7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7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164" marR="3164" marT="3164" marB="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873576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742</Words>
  <Application>Microsoft Office PowerPoint</Application>
  <PresentationFormat>กระดาษ A4 (210x297 มม.)</PresentationFormat>
  <Paragraphs>157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CD</dc:creator>
  <cp:lastModifiedBy>CD</cp:lastModifiedBy>
  <cp:revision>4</cp:revision>
  <dcterms:created xsi:type="dcterms:W3CDTF">2021-04-22T09:45:51Z</dcterms:created>
  <dcterms:modified xsi:type="dcterms:W3CDTF">2022-01-17T07:24:33Z</dcterms:modified>
</cp:coreProperties>
</file>